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56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5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576" r:id="rId25"/>
    <p:sldId id="577" r:id="rId26"/>
    <p:sldId id="279" r:id="rId27"/>
    <p:sldId id="280" r:id="rId28"/>
    <p:sldId id="281" r:id="rId29"/>
    <p:sldId id="282" r:id="rId30"/>
    <p:sldId id="293" r:id="rId31"/>
    <p:sldId id="568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569" r:id="rId40"/>
    <p:sldId id="316" r:id="rId41"/>
    <p:sldId id="308" r:id="rId42"/>
    <p:sldId id="306" r:id="rId43"/>
    <p:sldId id="311" r:id="rId44"/>
    <p:sldId id="312" r:id="rId45"/>
    <p:sldId id="313" r:id="rId46"/>
    <p:sldId id="314" r:id="rId47"/>
    <p:sldId id="323" r:id="rId48"/>
    <p:sldId id="315" r:id="rId49"/>
    <p:sldId id="317" r:id="rId50"/>
    <p:sldId id="329" r:id="rId51"/>
    <p:sldId id="330" r:id="rId52"/>
    <p:sldId id="331" r:id="rId53"/>
    <p:sldId id="332" r:id="rId54"/>
    <p:sldId id="333" r:id="rId55"/>
    <p:sldId id="334" r:id="rId56"/>
    <p:sldId id="336" r:id="rId57"/>
    <p:sldId id="337" r:id="rId58"/>
    <p:sldId id="570" r:id="rId59"/>
    <p:sldId id="340" r:id="rId60"/>
    <p:sldId id="344" r:id="rId61"/>
    <p:sldId id="341" r:id="rId62"/>
    <p:sldId id="342" r:id="rId63"/>
    <p:sldId id="343" r:id="rId64"/>
    <p:sldId id="346" r:id="rId65"/>
    <p:sldId id="347" r:id="rId66"/>
    <p:sldId id="348" r:id="rId67"/>
    <p:sldId id="351" r:id="rId68"/>
    <p:sldId id="571" r:id="rId69"/>
    <p:sldId id="349" r:id="rId70"/>
    <p:sldId id="350" r:id="rId71"/>
    <p:sldId id="355" r:id="rId72"/>
    <p:sldId id="356" r:id="rId73"/>
    <p:sldId id="359" r:id="rId74"/>
    <p:sldId id="360" r:id="rId75"/>
    <p:sldId id="578" r:id="rId76"/>
    <p:sldId id="373" r:id="rId77"/>
    <p:sldId id="368" r:id="rId78"/>
    <p:sldId id="575" r:id="rId79"/>
    <p:sldId id="572" r:id="rId80"/>
    <p:sldId id="573" r:id="rId81"/>
    <p:sldId id="574" r:id="rId82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3F9486-DF16-464B-8797-2130DDAE925D}" v="28" dt="2022-01-23T21:48:29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90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Gong" userId="0ff8c509-1087-48ec-bf60-e4c00b098044" providerId="ADAL" clId="{5D3F9486-DF16-464B-8797-2130DDAE925D}"/>
    <pc:docChg chg="undo custSel modSld">
      <pc:chgData name="Xun Gong" userId="0ff8c509-1087-48ec-bf60-e4c00b098044" providerId="ADAL" clId="{5D3F9486-DF16-464B-8797-2130DDAE925D}" dt="2022-01-23T21:58:56.374" v="69" actId="26606"/>
      <pc:docMkLst>
        <pc:docMk/>
      </pc:docMkLst>
      <pc:sldChg chg="addSp modSp mod setBg">
        <pc:chgData name="Xun Gong" userId="0ff8c509-1087-48ec-bf60-e4c00b098044" providerId="ADAL" clId="{5D3F9486-DF16-464B-8797-2130DDAE925D}" dt="2022-01-23T21:41:06.593" v="52" actId="1076"/>
        <pc:sldMkLst>
          <pc:docMk/>
          <pc:sldMk cId="3504991465" sldId="567"/>
        </pc:sldMkLst>
        <pc:spChg chg="mod">
          <ac:chgData name="Xun Gong" userId="0ff8c509-1087-48ec-bf60-e4c00b098044" providerId="ADAL" clId="{5D3F9486-DF16-464B-8797-2130DDAE925D}" dt="2022-01-23T21:33:41.450" v="15" actId="26606"/>
          <ac:spMkLst>
            <pc:docMk/>
            <pc:sldMk cId="3504991465" sldId="567"/>
            <ac:spMk id="3" creationId="{00000000-0000-0000-0000-000000000000}"/>
          </ac:spMkLst>
        </pc:spChg>
        <pc:spChg chg="add mod">
          <ac:chgData name="Xun Gong" userId="0ff8c509-1087-48ec-bf60-e4c00b098044" providerId="ADAL" clId="{5D3F9486-DF16-464B-8797-2130DDAE925D}" dt="2022-01-23T21:39:36.968" v="39" actId="20577"/>
          <ac:spMkLst>
            <pc:docMk/>
            <pc:sldMk cId="3504991465" sldId="567"/>
            <ac:spMk id="5" creationId="{7FED54C6-8CC4-44E8-936D-AE6C48DE5199}"/>
          </ac:spMkLst>
        </pc:spChg>
        <pc:spChg chg="add mod">
          <ac:chgData name="Xun Gong" userId="0ff8c509-1087-48ec-bf60-e4c00b098044" providerId="ADAL" clId="{5D3F9486-DF16-464B-8797-2130DDAE925D}" dt="2022-01-23T21:35:03.309" v="34" actId="1076"/>
          <ac:spMkLst>
            <pc:docMk/>
            <pc:sldMk cId="3504991465" sldId="567"/>
            <ac:spMk id="7" creationId="{BC47E4C6-DA9F-4544-BD6D-6CE2C0440D53}"/>
          </ac:spMkLst>
        </pc:spChg>
        <pc:spChg chg="add mod">
          <ac:chgData name="Xun Gong" userId="0ff8c509-1087-48ec-bf60-e4c00b098044" providerId="ADAL" clId="{5D3F9486-DF16-464B-8797-2130DDAE925D}" dt="2022-01-23T21:40:13.629" v="48" actId="207"/>
          <ac:spMkLst>
            <pc:docMk/>
            <pc:sldMk cId="3504991465" sldId="567"/>
            <ac:spMk id="9" creationId="{F772FCD8-677A-4A0D-B9F3-A27E918104DA}"/>
          </ac:spMkLst>
        </pc:spChg>
        <pc:picChg chg="add mod">
          <ac:chgData name="Xun Gong" userId="0ff8c509-1087-48ec-bf60-e4c00b098044" providerId="ADAL" clId="{5D3F9486-DF16-464B-8797-2130DDAE925D}" dt="2022-01-23T21:34:55.005" v="31" actId="1076"/>
          <ac:picMkLst>
            <pc:docMk/>
            <pc:sldMk cId="3504991465" sldId="567"/>
            <ac:picMk id="1026" creationId="{A0CA9F7C-44DE-44E1-AB6C-D42A8FFA4CA5}"/>
          </ac:picMkLst>
        </pc:picChg>
        <pc:picChg chg="add mod">
          <ac:chgData name="Xun Gong" userId="0ff8c509-1087-48ec-bf60-e4c00b098044" providerId="ADAL" clId="{5D3F9486-DF16-464B-8797-2130DDAE925D}" dt="2022-01-23T21:41:06.593" v="52" actId="1076"/>
          <ac:picMkLst>
            <pc:docMk/>
            <pc:sldMk cId="3504991465" sldId="567"/>
            <ac:picMk id="1028" creationId="{A9F50AF2-7546-402B-B9C5-BF65F00106FA}"/>
          </ac:picMkLst>
        </pc:picChg>
        <pc:cxnChg chg="add mod">
          <ac:chgData name="Xun Gong" userId="0ff8c509-1087-48ec-bf60-e4c00b098044" providerId="ADAL" clId="{5D3F9486-DF16-464B-8797-2130DDAE925D}" dt="2022-01-23T21:39:58.039" v="42" actId="1582"/>
          <ac:cxnSpMkLst>
            <pc:docMk/>
            <pc:sldMk cId="3504991465" sldId="567"/>
            <ac:cxnSpMk id="8" creationId="{0524CD1E-07F8-4657-ADFD-5A690AF03289}"/>
          </ac:cxnSpMkLst>
        </pc:cxnChg>
      </pc:sldChg>
      <pc:sldChg chg="addSp modSp mod setBg">
        <pc:chgData name="Xun Gong" userId="0ff8c509-1087-48ec-bf60-e4c00b098044" providerId="ADAL" clId="{5D3F9486-DF16-464B-8797-2130DDAE925D}" dt="2022-01-23T21:42:23.024" v="53" actId="26606"/>
        <pc:sldMkLst>
          <pc:docMk/>
          <pc:sldMk cId="3853385002" sldId="568"/>
        </pc:sldMkLst>
        <pc:spChg chg="mod">
          <ac:chgData name="Xun Gong" userId="0ff8c509-1087-48ec-bf60-e4c00b098044" providerId="ADAL" clId="{5D3F9486-DF16-464B-8797-2130DDAE925D}" dt="2022-01-23T21:42:23.024" v="53" actId="26606"/>
          <ac:spMkLst>
            <pc:docMk/>
            <pc:sldMk cId="3853385002" sldId="568"/>
            <ac:spMk id="3" creationId="{00000000-0000-0000-0000-000000000000}"/>
          </ac:spMkLst>
        </pc:spChg>
        <pc:spChg chg="add mod">
          <ac:chgData name="Xun Gong" userId="0ff8c509-1087-48ec-bf60-e4c00b098044" providerId="ADAL" clId="{5D3F9486-DF16-464B-8797-2130DDAE925D}" dt="2022-01-23T21:42:23.024" v="53" actId="26606"/>
          <ac:spMkLst>
            <pc:docMk/>
            <pc:sldMk cId="3853385002" sldId="568"/>
            <ac:spMk id="6" creationId="{5CE5D3EA-4DD2-48A2-9CFD-74991E90EE94}"/>
          </ac:spMkLst>
        </pc:spChg>
        <pc:spChg chg="add">
          <ac:chgData name="Xun Gong" userId="0ff8c509-1087-48ec-bf60-e4c00b098044" providerId="ADAL" clId="{5D3F9486-DF16-464B-8797-2130DDAE925D}" dt="2022-01-23T21:42:23.024" v="53" actId="26606"/>
          <ac:spMkLst>
            <pc:docMk/>
            <pc:sldMk cId="3853385002" sldId="568"/>
            <ac:spMk id="11" creationId="{2550BE34-C2B8-49B8-8519-67A8CAD51AE9}"/>
          </ac:spMkLst>
        </pc:spChg>
        <pc:spChg chg="add">
          <ac:chgData name="Xun Gong" userId="0ff8c509-1087-48ec-bf60-e4c00b098044" providerId="ADAL" clId="{5D3F9486-DF16-464B-8797-2130DDAE925D}" dt="2022-01-23T21:42:23.024" v="53" actId="26606"/>
          <ac:spMkLst>
            <pc:docMk/>
            <pc:sldMk cId="3853385002" sldId="568"/>
            <ac:spMk id="13" creationId="{A7457DD9-5A45-400A-AB4B-4B4EDECA25F1}"/>
          </ac:spMkLst>
        </pc:spChg>
        <pc:spChg chg="add">
          <ac:chgData name="Xun Gong" userId="0ff8c509-1087-48ec-bf60-e4c00b098044" providerId="ADAL" clId="{5D3F9486-DF16-464B-8797-2130DDAE925D}" dt="2022-01-23T21:42:23.024" v="53" actId="26606"/>
          <ac:spMkLst>
            <pc:docMk/>
            <pc:sldMk cId="3853385002" sldId="568"/>
            <ac:spMk id="15" creationId="{441CF7D6-A660-431A-B0BB-140A0D5556B6}"/>
          </ac:spMkLst>
        </pc:spChg>
        <pc:spChg chg="add">
          <ac:chgData name="Xun Gong" userId="0ff8c509-1087-48ec-bf60-e4c00b098044" providerId="ADAL" clId="{5D3F9486-DF16-464B-8797-2130DDAE925D}" dt="2022-01-23T21:42:23.024" v="53" actId="26606"/>
          <ac:spMkLst>
            <pc:docMk/>
            <pc:sldMk cId="3853385002" sldId="568"/>
            <ac:spMk id="17" creationId="{0570A85B-3810-4F95-97B0-CBF4CCDB381C}"/>
          </ac:spMkLst>
        </pc:spChg>
        <pc:picChg chg="add mod ord">
          <ac:chgData name="Xun Gong" userId="0ff8c509-1087-48ec-bf60-e4c00b098044" providerId="ADAL" clId="{5D3F9486-DF16-464B-8797-2130DDAE925D}" dt="2022-01-23T21:42:23.024" v="53" actId="26606"/>
          <ac:picMkLst>
            <pc:docMk/>
            <pc:sldMk cId="3853385002" sldId="568"/>
            <ac:picMk id="4" creationId="{129035D8-1788-48CA-A34E-9E8BA75136C5}"/>
          </ac:picMkLst>
        </pc:picChg>
      </pc:sldChg>
      <pc:sldChg chg="addSp delSp modSp mod setBg">
        <pc:chgData name="Xun Gong" userId="0ff8c509-1087-48ec-bf60-e4c00b098044" providerId="ADAL" clId="{5D3F9486-DF16-464B-8797-2130DDAE925D}" dt="2022-01-23T21:58:56.374" v="69" actId="26606"/>
        <pc:sldMkLst>
          <pc:docMk/>
          <pc:sldMk cId="3523817441" sldId="570"/>
        </pc:sldMkLst>
        <pc:spChg chg="mod">
          <ac:chgData name="Xun Gong" userId="0ff8c509-1087-48ec-bf60-e4c00b098044" providerId="ADAL" clId="{5D3F9486-DF16-464B-8797-2130DDAE925D}" dt="2022-01-23T21:44:46.611" v="58" actId="26606"/>
          <ac:spMkLst>
            <pc:docMk/>
            <pc:sldMk cId="3523817441" sldId="570"/>
            <ac:spMk id="3" creationId="{00000000-0000-0000-0000-000000000000}"/>
          </ac:spMkLst>
        </pc:spChg>
        <pc:spChg chg="add del">
          <ac:chgData name="Xun Gong" userId="0ff8c509-1087-48ec-bf60-e4c00b098044" providerId="ADAL" clId="{5D3F9486-DF16-464B-8797-2130DDAE925D}" dt="2022-01-23T21:58:56.374" v="69" actId="26606"/>
          <ac:spMkLst>
            <pc:docMk/>
            <pc:sldMk cId="3523817441" sldId="570"/>
            <ac:spMk id="71" creationId="{3C54F4CE-85F0-46ED-80DA-9518C9251AD1}"/>
          </ac:spMkLst>
        </pc:spChg>
        <pc:spChg chg="add del">
          <ac:chgData name="Xun Gong" userId="0ff8c509-1087-48ec-bf60-e4c00b098044" providerId="ADAL" clId="{5D3F9486-DF16-464B-8797-2130DDAE925D}" dt="2022-01-23T21:58:56.374" v="69" actId="26606"/>
          <ac:spMkLst>
            <pc:docMk/>
            <pc:sldMk cId="3523817441" sldId="570"/>
            <ac:spMk id="73" creationId="{DADD1FCA-8ACB-4958-81DD-4CDD6D3E1921}"/>
          </ac:spMkLst>
        </pc:spChg>
        <pc:spChg chg="add">
          <ac:chgData name="Xun Gong" userId="0ff8c509-1087-48ec-bf60-e4c00b098044" providerId="ADAL" clId="{5D3F9486-DF16-464B-8797-2130DDAE925D}" dt="2022-01-23T21:58:56.374" v="69" actId="26606"/>
          <ac:spMkLst>
            <pc:docMk/>
            <pc:sldMk cId="3523817441" sldId="570"/>
            <ac:spMk id="135" creationId="{3C54F4CE-85F0-46ED-80DA-9518C9251AD1}"/>
          </ac:spMkLst>
        </pc:spChg>
        <pc:spChg chg="add">
          <ac:chgData name="Xun Gong" userId="0ff8c509-1087-48ec-bf60-e4c00b098044" providerId="ADAL" clId="{5D3F9486-DF16-464B-8797-2130DDAE925D}" dt="2022-01-23T21:58:56.374" v="69" actId="26606"/>
          <ac:spMkLst>
            <pc:docMk/>
            <pc:sldMk cId="3523817441" sldId="570"/>
            <ac:spMk id="137" creationId="{DADD1FCA-8ACB-4958-81DD-4CDD6D3E1921}"/>
          </ac:spMkLst>
        </pc:spChg>
        <pc:picChg chg="add mod">
          <ac:chgData name="Xun Gong" userId="0ff8c509-1087-48ec-bf60-e4c00b098044" providerId="ADAL" clId="{5D3F9486-DF16-464B-8797-2130DDAE925D}" dt="2022-01-23T21:58:56.374" v="69" actId="26606"/>
          <ac:picMkLst>
            <pc:docMk/>
            <pc:sldMk cId="3523817441" sldId="570"/>
            <ac:picMk id="2050" creationId="{FBF7C8FB-A0AD-4B10-9545-6DB7C23C602F}"/>
          </ac:picMkLst>
        </pc:picChg>
        <pc:picChg chg="add del mod">
          <ac:chgData name="Xun Gong" userId="0ff8c509-1087-48ec-bf60-e4c00b098044" providerId="ADAL" clId="{5D3F9486-DF16-464B-8797-2130DDAE925D}" dt="2022-01-23T21:48:29.714" v="68" actId="478"/>
          <ac:picMkLst>
            <pc:docMk/>
            <pc:sldMk cId="3523817441" sldId="570"/>
            <ac:picMk id="2052" creationId="{EABD9EDC-E494-418C-A3F6-7BD8B1F1C606}"/>
          </ac:picMkLst>
        </pc:picChg>
      </pc:sldChg>
    </pc:docChg>
  </pc:docChgLst>
  <pc:docChgLst>
    <pc:chgData name="Xun Gong" userId="0ff8c509-1087-48ec-bf60-e4c00b098044" providerId="ADAL" clId="{36A45CE3-8BC4-4ECD-9ABB-2881D886C739}"/>
    <pc:docChg chg="custSel modSld">
      <pc:chgData name="Xun Gong" userId="0ff8c509-1087-48ec-bf60-e4c00b098044" providerId="ADAL" clId="{36A45CE3-8BC4-4ECD-9ABB-2881D886C739}" dt="2022-01-12T15:52:12.943" v="78" actId="20577"/>
      <pc:docMkLst>
        <pc:docMk/>
      </pc:docMkLst>
      <pc:sldChg chg="addSp modSp mod">
        <pc:chgData name="Xun Gong" userId="0ff8c509-1087-48ec-bf60-e4c00b098044" providerId="ADAL" clId="{36A45CE3-8BC4-4ECD-9ABB-2881D886C739}" dt="2022-01-12T15:44:13.882" v="4" actId="692"/>
        <pc:sldMkLst>
          <pc:docMk/>
          <pc:sldMk cId="2517051087" sldId="267"/>
        </pc:sldMkLst>
        <pc:picChg chg="add mod">
          <ac:chgData name="Xun Gong" userId="0ff8c509-1087-48ec-bf60-e4c00b098044" providerId="ADAL" clId="{36A45CE3-8BC4-4ECD-9ABB-2881D886C739}" dt="2022-01-12T15:44:13.882" v="4" actId="692"/>
          <ac:picMkLst>
            <pc:docMk/>
            <pc:sldMk cId="2517051087" sldId="267"/>
            <ac:picMk id="3" creationId="{93987080-157C-4600-9EA1-113CBC97C19A}"/>
          </ac:picMkLst>
        </pc:picChg>
      </pc:sldChg>
      <pc:sldChg chg="addSp modSp mod">
        <pc:chgData name="Xun Gong" userId="0ff8c509-1087-48ec-bf60-e4c00b098044" providerId="ADAL" clId="{36A45CE3-8BC4-4ECD-9ABB-2881D886C739}" dt="2022-01-12T15:49:25.921" v="13" actId="692"/>
        <pc:sldMkLst>
          <pc:docMk/>
          <pc:sldMk cId="2795475524" sldId="268"/>
        </pc:sldMkLst>
        <pc:picChg chg="add mod">
          <ac:chgData name="Xun Gong" userId="0ff8c509-1087-48ec-bf60-e4c00b098044" providerId="ADAL" clId="{36A45CE3-8BC4-4ECD-9ABB-2881D886C739}" dt="2022-01-12T15:49:25.921" v="13" actId="692"/>
          <ac:picMkLst>
            <pc:docMk/>
            <pc:sldMk cId="2795475524" sldId="268"/>
            <ac:picMk id="3" creationId="{9756C3C5-CFC5-4B6A-9972-610F1EB2F904}"/>
          </ac:picMkLst>
        </pc:picChg>
      </pc:sldChg>
      <pc:sldChg chg="addSp delSp modSp mod">
        <pc:chgData name="Xun Gong" userId="0ff8c509-1087-48ec-bf60-e4c00b098044" providerId="ADAL" clId="{36A45CE3-8BC4-4ECD-9ABB-2881D886C739}" dt="2022-01-12T15:50:47.307" v="29" actId="14100"/>
        <pc:sldMkLst>
          <pc:docMk/>
          <pc:sldMk cId="746505817" sldId="269"/>
        </pc:sldMkLst>
        <pc:spChg chg="mod">
          <ac:chgData name="Xun Gong" userId="0ff8c509-1087-48ec-bf60-e4c00b098044" providerId="ADAL" clId="{36A45CE3-8BC4-4ECD-9ABB-2881D886C739}" dt="2022-01-12T15:50:43.636" v="28" actId="14100"/>
          <ac:spMkLst>
            <pc:docMk/>
            <pc:sldMk cId="746505817" sldId="269"/>
            <ac:spMk id="3" creationId="{00000000-0000-0000-0000-000000000000}"/>
          </ac:spMkLst>
        </pc:spChg>
        <pc:spChg chg="mod">
          <ac:chgData name="Xun Gong" userId="0ff8c509-1087-48ec-bf60-e4c00b098044" providerId="ADAL" clId="{36A45CE3-8BC4-4ECD-9ABB-2881D886C739}" dt="2022-01-12T15:50:47.307" v="29" actId="14100"/>
          <ac:spMkLst>
            <pc:docMk/>
            <pc:sldMk cId="746505817" sldId="269"/>
            <ac:spMk id="4" creationId="{00000000-0000-0000-0000-000000000000}"/>
          </ac:spMkLst>
        </pc:spChg>
        <pc:spChg chg="mod">
          <ac:chgData name="Xun Gong" userId="0ff8c509-1087-48ec-bf60-e4c00b098044" providerId="ADAL" clId="{36A45CE3-8BC4-4ECD-9ABB-2881D886C739}" dt="2022-01-12T15:50:13.416" v="23" actId="20577"/>
          <ac:spMkLst>
            <pc:docMk/>
            <pc:sldMk cId="746505817" sldId="269"/>
            <ac:spMk id="5" creationId="{00000000-0000-0000-0000-000000000000}"/>
          </ac:spMkLst>
        </pc:spChg>
        <pc:spChg chg="add del mod">
          <ac:chgData name="Xun Gong" userId="0ff8c509-1087-48ec-bf60-e4c00b098044" providerId="ADAL" clId="{36A45CE3-8BC4-4ECD-9ABB-2881D886C739}" dt="2022-01-12T15:50:39.752" v="27" actId="478"/>
          <ac:spMkLst>
            <pc:docMk/>
            <pc:sldMk cId="746505817" sldId="269"/>
            <ac:spMk id="9" creationId="{61596A3A-250C-4A09-A9AB-A2484FE1E6F4}"/>
          </ac:spMkLst>
        </pc:spChg>
      </pc:sldChg>
      <pc:sldChg chg="modSp mod">
        <pc:chgData name="Xun Gong" userId="0ff8c509-1087-48ec-bf60-e4c00b098044" providerId="ADAL" clId="{36A45CE3-8BC4-4ECD-9ABB-2881D886C739}" dt="2022-01-12T15:52:12.943" v="78" actId="20577"/>
        <pc:sldMkLst>
          <pc:docMk/>
          <pc:sldMk cId="778267613" sldId="271"/>
        </pc:sldMkLst>
        <pc:spChg chg="mod">
          <ac:chgData name="Xun Gong" userId="0ff8c509-1087-48ec-bf60-e4c00b098044" providerId="ADAL" clId="{36A45CE3-8BC4-4ECD-9ABB-2881D886C739}" dt="2022-01-12T15:52:04.043" v="65" actId="14100"/>
          <ac:spMkLst>
            <pc:docMk/>
            <pc:sldMk cId="778267613" sldId="271"/>
            <ac:spMk id="3" creationId="{00000000-0000-0000-0000-000000000000}"/>
          </ac:spMkLst>
        </pc:spChg>
        <pc:spChg chg="mod">
          <ac:chgData name="Xun Gong" userId="0ff8c509-1087-48ec-bf60-e4c00b098044" providerId="ADAL" clId="{36A45CE3-8BC4-4ECD-9ABB-2881D886C739}" dt="2022-01-12T15:52:12.943" v="78" actId="20577"/>
          <ac:spMkLst>
            <pc:docMk/>
            <pc:sldMk cId="778267613" sldId="271"/>
            <ac:spMk id="4" creationId="{00000000-0000-0000-0000-000000000000}"/>
          </ac:spMkLst>
        </pc:spChg>
      </pc:sldChg>
      <pc:sldChg chg="modSp mod">
        <pc:chgData name="Xun Gong" userId="0ff8c509-1087-48ec-bf60-e4c00b098044" providerId="ADAL" clId="{36A45CE3-8BC4-4ECD-9ABB-2881D886C739}" dt="2022-01-12T15:51:36.015" v="64" actId="20577"/>
        <pc:sldMkLst>
          <pc:docMk/>
          <pc:sldMk cId="2721919483" sldId="566"/>
        </pc:sldMkLst>
        <pc:spChg chg="mod">
          <ac:chgData name="Xun Gong" userId="0ff8c509-1087-48ec-bf60-e4c00b098044" providerId="ADAL" clId="{36A45CE3-8BC4-4ECD-9ABB-2881D886C739}" dt="2022-01-12T15:51:36.015" v="64" actId="20577"/>
          <ac:spMkLst>
            <pc:docMk/>
            <pc:sldMk cId="2721919483" sldId="56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2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8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0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9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1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6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0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9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05427-11EA-41F8-85F3-6FF00B748F6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E58FD-8676-4852-B5F5-0BE9C9CF5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6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Lecture 3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Wire Antennas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50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68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87080-157C-4600-9EA1-113CBC97C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486400"/>
            <a:ext cx="7391400" cy="12709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7051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6C3C5-CFC5-4B6A-9972-610F1EB2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687963"/>
            <a:ext cx="6781800" cy="11700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547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371600" y="1905000"/>
            <a:ext cx="2819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33600" y="4343400"/>
            <a:ext cx="1676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890" y="5791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Dominating terms in the far field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8200" y="5181600"/>
            <a:ext cx="12954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38200" y="3276600"/>
            <a:ext cx="914400" cy="243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0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828800" y="-663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also use these formulas if far field is your interest.</a:t>
            </a:r>
          </a:p>
        </p:txBody>
      </p:sp>
    </p:spTree>
    <p:extLst>
      <p:ext uri="{BB962C8B-B14F-4D97-AF65-F5344CB8AC3E}">
        <p14:creationId xmlns:p14="http://schemas.microsoft.com/office/powerpoint/2010/main" val="272191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85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505200" y="1524000"/>
            <a:ext cx="2743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13647" y="2931381"/>
            <a:ext cx="591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the power which is radiated to the far field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09800" y="2362200"/>
            <a:ext cx="12954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6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53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926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4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295400"/>
            <a:ext cx="739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of the radiation equation to an electrically-small dipole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Electrically-short dipole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Far field and near field definition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Finite-length dipole 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Derivation of effective area</a:t>
            </a:r>
          </a:p>
        </p:txBody>
      </p:sp>
    </p:spTree>
    <p:extLst>
      <p:ext uri="{BB962C8B-B14F-4D97-AF65-F5344CB8AC3E}">
        <p14:creationId xmlns:p14="http://schemas.microsoft.com/office/powerpoint/2010/main" val="2007030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769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15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20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97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8851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84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68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469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767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04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Electrically-Small Dipole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CA9F7C-44DE-44E1-AB6C-D42A8FFA4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295400"/>
            <a:ext cx="624289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D54C6-8CC4-44E8-936D-AE6C48DE5199}"/>
              </a:ext>
            </a:extLst>
          </p:cNvPr>
          <p:cNvSpPr txBox="1"/>
          <p:nvPr/>
        </p:nvSpPr>
        <p:spPr>
          <a:xfrm>
            <a:off x="0" y="546645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electrically small dipole antenna probe for the measurement of electric field distributions over the frequency band from 100 Hz to 300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Hz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7E4C6-DA9F-4544-BD6D-6CE2C0440D53}"/>
              </a:ext>
            </a:extLst>
          </p:cNvPr>
          <p:cNvSpPr txBox="1"/>
          <p:nvPr/>
        </p:nvSpPr>
        <p:spPr>
          <a:xfrm>
            <a:off x="228600" y="6397633"/>
            <a:ext cx="8210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Zolj</a:t>
            </a:r>
            <a:r>
              <a:rPr lang="en-US" sz="800" b="0" i="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, Adnan et al. “Electrically Small Dipole Antenna Probe for Quasistatic Electric Field Measurements in Transcranial Magnetic Stimulation.” </a:t>
            </a:r>
            <a:r>
              <a:rPr lang="en-US" sz="800" b="0" i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IEEE transactions on magnetics</a:t>
            </a:r>
            <a:r>
              <a:rPr lang="en-US" sz="800" b="0" i="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 vol. 55,1 (2019): 5800110. doi:10.1109/TMAG.2018.2875882</a:t>
            </a:r>
            <a:endParaRPr lang="en-US" sz="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24CD1E-07F8-4657-ADFD-5A690AF03289}"/>
              </a:ext>
            </a:extLst>
          </p:cNvPr>
          <p:cNvCxnSpPr/>
          <p:nvPr/>
        </p:nvCxnSpPr>
        <p:spPr>
          <a:xfrm>
            <a:off x="1371600" y="1600200"/>
            <a:ext cx="0" cy="9144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72FCD8-677A-4A0D-B9F3-A27E918104DA}"/>
              </a:ext>
            </a:extLst>
          </p:cNvPr>
          <p:cNvSpPr txBox="1"/>
          <p:nvPr/>
        </p:nvSpPr>
        <p:spPr>
          <a:xfrm>
            <a:off x="628649" y="187273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F50AF2-7546-402B-B9C5-BF65F0010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6" b="42222"/>
          <a:stretch/>
        </p:blipFill>
        <p:spPr bwMode="auto">
          <a:xfrm>
            <a:off x="1905000" y="2895600"/>
            <a:ext cx="43370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99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587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059" y="586822"/>
            <a:ext cx="2670189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Electrically-Short Dipole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5D3EA-4DD2-48A2-9CFD-74991E90EE94}"/>
              </a:ext>
            </a:extLst>
          </p:cNvPr>
          <p:cNvSpPr txBox="1"/>
          <p:nvPr/>
        </p:nvSpPr>
        <p:spPr>
          <a:xfrm>
            <a:off x="4013373" y="586822"/>
            <a:ext cx="4501977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S. Das, D. J. Sawyer, N. Diamanti, A. P. Annan and A. K. Iyer, "A Strongly Miniaturized and Inherently Matched Folded Dipole Antenna for Narrowband Applications," in </a:t>
            </a:r>
            <a:r>
              <a:rPr lang="en-US" sz="1600" b="0" i="1">
                <a:effectLst/>
              </a:rPr>
              <a:t>IEEE Transactions on Antennas and Propagation</a:t>
            </a:r>
            <a:r>
              <a:rPr lang="en-US" sz="1600" b="0" i="0">
                <a:effectLst/>
              </a:rPr>
              <a:t>, vol. 68, no. 5, pp. 3377-3386, May 2020, doi: 10.1109/TAP.2019.2963232.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035D8-1788-48CA-A34E-9E8BA751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8" y="2804892"/>
            <a:ext cx="8373618" cy="334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85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62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621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0739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136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48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43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8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4"/>
          <a:stretch/>
        </p:blipFill>
        <p:spPr>
          <a:xfrm>
            <a:off x="0" y="0"/>
            <a:ext cx="9144000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893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981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Far Field and Near Field</a:t>
            </a:r>
          </a:p>
        </p:txBody>
      </p:sp>
    </p:spTree>
    <p:extLst>
      <p:ext uri="{BB962C8B-B14F-4D97-AF65-F5344CB8AC3E}">
        <p14:creationId xmlns:p14="http://schemas.microsoft.com/office/powerpoint/2010/main" val="292306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618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755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604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811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189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396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038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486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216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063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40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902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86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57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576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424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956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79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 b="18888"/>
          <a:stretch/>
        </p:blipFill>
        <p:spPr>
          <a:xfrm>
            <a:off x="1676400" y="4876800"/>
            <a:ext cx="4495800" cy="1573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801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459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4161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0056" y="992094"/>
            <a:ext cx="2712684" cy="279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Finite-Length Dipole</a:t>
            </a:r>
          </a:p>
        </p:txBody>
      </p:sp>
      <p:pic>
        <p:nvPicPr>
          <p:cNvPr id="2050" name="Picture 2" descr="FM Half Wave Dipole - A.T.V. Poles, Brackets, Clamps &amp;amp; Aerials">
            <a:extLst>
              <a:ext uri="{FF2B5EF4-FFF2-40B4-BE49-F238E27FC236}">
                <a16:creationId xmlns:a16="http://schemas.microsoft.com/office/drawing/2014/main" id="{FBF7C8FB-A0AD-4B10-9545-6DB7C23C6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1813" y="1028783"/>
            <a:ext cx="4281487" cy="47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17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931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019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207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378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383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62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223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5372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654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746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223"/>
            <a:ext cx="5486400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364" y="6324600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Reprinted from Edward C. Jordan’s “Electromagnetic Waves and Radiating Systems”</a:t>
            </a:r>
          </a:p>
        </p:txBody>
      </p:sp>
    </p:spTree>
    <p:extLst>
      <p:ext uri="{BB962C8B-B14F-4D97-AF65-F5344CB8AC3E}">
        <p14:creationId xmlns:p14="http://schemas.microsoft.com/office/powerpoint/2010/main" val="3051268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14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363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1901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60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4977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587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270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6471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50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90881" y="467908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73 </a:t>
            </a:r>
            <a:r>
              <a:rPr lang="el-GR" dirty="0">
                <a:solidFill>
                  <a:srgbClr val="FF0000"/>
                </a:solidFill>
              </a:rPr>
              <a:t>Ω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133600" y="5181600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09981" y="4979264"/>
            <a:ext cx="255541" cy="229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013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981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Derivation of Effective Area</a:t>
            </a:r>
          </a:p>
        </p:txBody>
      </p:sp>
    </p:spTree>
    <p:extLst>
      <p:ext uri="{BB962C8B-B14F-4D97-AF65-F5344CB8AC3E}">
        <p14:creationId xmlns:p14="http://schemas.microsoft.com/office/powerpoint/2010/main" val="2188437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81000"/>
            <a:ext cx="8991600" cy="58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6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6037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8763000" cy="584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05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748" r="8257"/>
          <a:stretch/>
        </p:blipFill>
        <p:spPr>
          <a:xfrm>
            <a:off x="381000" y="1219200"/>
            <a:ext cx="8458200" cy="473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321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223</Words>
  <Application>Microsoft Office PowerPoint</Application>
  <PresentationFormat>On-screen Show (4:3)</PresentationFormat>
  <Paragraphs>22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Constantine Balanis</dc:creator>
  <cp:lastModifiedBy>Xun Gong</cp:lastModifiedBy>
  <cp:revision>57</cp:revision>
  <dcterms:created xsi:type="dcterms:W3CDTF">2016-01-07T23:14:03Z</dcterms:created>
  <dcterms:modified xsi:type="dcterms:W3CDTF">2022-01-23T21:59:01Z</dcterms:modified>
</cp:coreProperties>
</file>